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4" r:id="rId31"/>
    <p:sldId id="28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Yaimara%20%20-%20PCD%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Yaimara%20%20-%20PCD%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Yaimara%20%20-%20PCD%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Yaimara%20%20-%20PCD%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0.96153846153846156</c:v>
                </c:pt>
                <c:pt idx="1">
                  <c:v>0.97368421052631582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4271616"/>
        <c:axId val="6778816"/>
      </c:barChart>
      <c:catAx>
        <c:axId val="1642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8816"/>
        <c:crosses val="autoZero"/>
        <c:auto val="1"/>
        <c:lblAlgn val="ctr"/>
        <c:lblOffset val="100"/>
        <c:noMultiLvlLbl val="0"/>
      </c:catAx>
      <c:valAx>
        <c:axId val="677881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642716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Indicadores!$D$46:$F$46</c:f>
              <c:numCache>
                <c:formatCode>0.0%</c:formatCode>
                <c:ptCount val="3"/>
                <c:pt idx="0">
                  <c:v>0.18604651162790697</c:v>
                </c:pt>
                <c:pt idx="1">
                  <c:v>0.28888888888888886</c:v>
                </c:pt>
                <c:pt idx="2">
                  <c:v>0.39090909090909093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2682368"/>
        <c:axId val="6781696"/>
      </c:barChart>
      <c:catAx>
        <c:axId val="16268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1696"/>
        <c:crosses val="autoZero"/>
        <c:auto val="1"/>
        <c:lblAlgn val="ctr"/>
        <c:lblOffset val="100"/>
        <c:noMultiLvlLbl val="0"/>
      </c:catAx>
      <c:valAx>
        <c:axId val="678169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62682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Indicadores!$D$51:$F$51</c:f>
              <c:numCache>
                <c:formatCode>0.0%</c:formatCode>
                <c:ptCount val="3"/>
                <c:pt idx="0">
                  <c:v>0.93023255813953487</c:v>
                </c:pt>
                <c:pt idx="1">
                  <c:v>0.88888888888888884</c:v>
                </c:pt>
                <c:pt idx="2">
                  <c:v>0.90909090909090906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4708864"/>
        <c:axId val="124940224"/>
      </c:barChart>
      <c:catAx>
        <c:axId val="16470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940224"/>
        <c:crosses val="autoZero"/>
        <c:auto val="1"/>
        <c:lblAlgn val="ctr"/>
        <c:lblOffset val="100"/>
        <c:noMultiLvlLbl val="0"/>
      </c:catAx>
      <c:valAx>
        <c:axId val="12494022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64708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busca ativa realizada às crianças faltosas às consultas no programa de saúde da criança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accent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Indicadores!$D$67:$F$67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Indicadores!$D$68:$F$68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0865280"/>
        <c:axId val="6806272"/>
      </c:barChart>
      <c:catAx>
        <c:axId val="16086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06272"/>
        <c:crosses val="autoZero"/>
        <c:auto val="1"/>
        <c:lblAlgn val="ctr"/>
        <c:lblOffset val="100"/>
        <c:noMultiLvlLbl val="0"/>
      </c:catAx>
      <c:valAx>
        <c:axId val="680627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60865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0FD55-B61F-4149-943F-09C35532704E}" type="datetimeFigureOut">
              <a:rPr lang="pt-BR" smtClean="0"/>
              <a:t>09/03/2016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BD5F4-ED8B-410A-A80E-EB6B7C827A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33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BD5F4-ED8B-410A-A80E-EB6B7C827A9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49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F45C-E0D3-4681-94A4-DE15AECFEE88}" type="datetimeFigureOut">
              <a:rPr lang="pt-BR" smtClean="0"/>
              <a:pPr/>
              <a:t>09/03/2016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BB37-1581-4C5F-8660-FFEB8E31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aimara\Documents\Bluetooth Folder\FB_IMG_145679586728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172590"/>
            <a:ext cx="8879300" cy="642476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540" y="1916832"/>
            <a:ext cx="8712968" cy="1756171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Melhoria </a:t>
            </a:r>
            <a:r>
              <a:rPr lang="pt-BR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 atenção à saúde da criança de zero até setenta e dois meses na ESF Areias. </a:t>
            </a:r>
            <a:r>
              <a:rPr lang="pt-BR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Amarante/PI</a:t>
            </a:r>
            <a:endParaRPr lang="pt-BR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7854696" cy="1296144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Especializando: 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Yaimara Nieves Lopez Ferrera</a:t>
            </a:r>
          </a:p>
          <a:p>
            <a:pPr algn="ctr"/>
            <a:endPara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</a:t>
            </a: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Ailton Brant Gomes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m 8"/>
          <p:cNvPicPr>
            <a:picLocks noChangeAspect="1" noChangeArrowheads="1"/>
          </p:cNvPicPr>
          <p:nvPr/>
        </p:nvPicPr>
        <p:blipFill>
          <a:blip r:embed="rId3" cstate="print"/>
          <a:srcRect l="19225" t="18695" r="19223" b="18871"/>
          <a:stretch>
            <a:fillRect/>
          </a:stretch>
        </p:blipFill>
        <p:spPr bwMode="auto">
          <a:xfrm>
            <a:off x="969529" y="280874"/>
            <a:ext cx="11049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024" y="206351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7" y="3426392"/>
            <a:ext cx="5128556" cy="343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0" y="548681"/>
            <a:ext cx="8964488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1. Ampliar a cobertura do programa de saúde da criança.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1.1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Ampliar a cobertura da atenção à saúde para 100% das crianças entre zero e 72 meses pertencentes à área de abrangência da unidade de saúde. </a:t>
            </a:r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90 crianças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110 crianças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756" y="188640"/>
            <a:ext cx="9036496" cy="778098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980728"/>
            <a:ext cx="892899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2.1 Realizar a primeira consulta na primeira semana de vida para 100% das crianças cadastradas na área de abrangência da UBS. 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3" y="332656"/>
            <a:ext cx="8661647" cy="764704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3" y="1268760"/>
            <a:ext cx="878497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2.2: Realizar monitoramento de crescimento em 100% das crianças cadastradas na área de abrangência da UBS. 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1196" y="67757"/>
            <a:ext cx="8229600" cy="696947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7504" y="1268760"/>
            <a:ext cx="885698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2.3: Monitorar 100% das crianças com déficit de peso.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No primeiro mês diagnosticamos 1 crianças com déficit de peso, no segundo e terceiro 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chegamos a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03 (100%) crianças em acompanhamento. Totalizando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50106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268760"/>
            <a:ext cx="885698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2.4: Monitorar 100% das crianças com excesso de peso.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Duas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das crianças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cursaram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 excesso de peso diagnosticadas uma no primeiro mês da intervenção 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uma no segundo mês, a qual se manteve no terceiro mês. Tivemos 100% ao longo dos 03 meses.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196752"/>
            <a:ext cx="878497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2.5: Monitorar o desenvolvimento em 100% das crianças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340768"/>
            <a:ext cx="885698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2.6: Vacinar 100% das crianças de acordo com a idade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0688"/>
            <a:ext cx="907199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2.7: Realizar suplementação de ferro em 100% das crianças de 6 a 24 meses.</a:t>
            </a:r>
          </a:p>
          <a:p>
            <a:pPr algn="just"/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mês 25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receberam suplemento de ferro (96,2%). </a:t>
            </a:r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 mês 37 (97,4%)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mês 46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(100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%)</a:t>
            </a:r>
            <a:endParaRPr lang="pt-BR" sz="2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930105"/>
              </p:ext>
            </p:extLst>
          </p:nvPr>
        </p:nvGraphicFramePr>
        <p:xfrm>
          <a:off x="3995936" y="4005064"/>
          <a:ext cx="5078914" cy="273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0689"/>
            <a:ext cx="90364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2.8: Realizar triagem auditiva em 100% das crianças.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mês 8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(18,6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 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26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(28,9%)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43 (39,1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413536"/>
              </p:ext>
            </p:extLst>
          </p:nvPr>
        </p:nvGraphicFramePr>
        <p:xfrm>
          <a:off x="3995936" y="4077073"/>
          <a:ext cx="5124144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487025"/>
            <a:ext cx="90364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2.9: realizar teste do pezinho em 100% das crianças até 7 dias de vida.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40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(93,0%)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80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(88,9%)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100 crianças (90,9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884323"/>
              </p:ext>
            </p:extLst>
          </p:nvPr>
        </p:nvGraphicFramePr>
        <p:xfrm>
          <a:off x="3563888" y="4005064"/>
          <a:ext cx="5563731" cy="285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75156"/>
            <a:ext cx="8928992" cy="61754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Introdução.</a:t>
            </a:r>
            <a:endParaRPr lang="pt-B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886184" cy="1245823"/>
          </a:xfrm>
          <a:noFill/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 atenção a saúde da criança é importante, já que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se garantirmos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uma boa saúde para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elas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conseguiremos um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adulto saudável no futuro. </a:t>
            </a:r>
            <a:endParaRPr lang="pt-BR" sz="2400" dirty="0">
              <a:ln w="1905">
                <a:solidFill>
                  <a:schemeClr val="bg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Imagem 1" descr="C:\Users\yaimara\Documents\Bluetooth Folder\20151109_102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522574" y="2598106"/>
            <a:ext cx="388282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836713"/>
            <a:ext cx="87849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2.10: Realizar avaliação da necessidade de atendimento odontológico em 100% das crianças de 6 a 72 meses de idade.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mês 39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(100%)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83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(100%)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102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9176" cy="56207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908720"/>
            <a:ext cx="87849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2:  Melhorar a qualidade do atendimento à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2.11: Realizar primeira consulta odontológica para 100% das crianças de 6 a 72 meses de idade.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Resultados: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mês 39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83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(100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102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692697"/>
            <a:ext cx="878497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3: Melhorar a adesão ao programa de saúde da criança.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3.1: Fazer busca ativa de 100% das crianças faltosas às consultas.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 </a:t>
            </a:r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1º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não tivemos crianças que faltaram à consulta, </a:t>
            </a:r>
            <a:endParaRPr lang="pt-BR" sz="2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2º</a:t>
            </a:r>
            <a:r>
              <a:rPr lang="pt-BR" sz="2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tivemos seis por diferentes motivos e que não foram recuperadas esse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mês (0%)</a:t>
            </a:r>
          </a:p>
          <a:p>
            <a:pPr algn="just"/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3º m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ês as 06 (100%) crianças </a:t>
            </a:r>
            <a:r>
              <a:rPr lang="pt-BR" sz="2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faltosas foram procuradas e atendidas.</a:t>
            </a:r>
            <a:endParaRPr lang="pt-BR" sz="2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022785"/>
              </p:ext>
            </p:extLst>
          </p:nvPr>
        </p:nvGraphicFramePr>
        <p:xfrm>
          <a:off x="3707904" y="3832019"/>
          <a:ext cx="5408407" cy="302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850106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124744"/>
            <a:ext cx="88569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Objetivo 4: Melhorar o registro das informações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4.1: Manter registro na ficha de acompanhamento/espelho de 100% das crianças cadastradas no programa saúde da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268760"/>
            <a:ext cx="88569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5: Mapear as crianças de risco pertencentes à área da UBS.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5.1: Realizar avaliação de risco em 100% das crianças cadastradas no programa saúde da criança.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196752"/>
            <a:ext cx="878497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6: promover a saúde das crianças.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6.1: Dar orientações para prevenir acidentes na infância em 100% das consultas programáticas.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720840"/>
            <a:ext cx="88924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6: promover a saúde das crianças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6.2: colocar 100% das crianças para mamar durante a primeira consulta. 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268760"/>
            <a:ext cx="87849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6: promover a saúde das crianças.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6.3: fornecer orientações nutricionais de acordo com a faixa etária para 100% das crianças.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Objetivos, Metas e Resultados.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628800"/>
            <a:ext cx="88924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 6: promover a saúde das crianças.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Meta 6.4: Fornecer orientações sobre higiene bucal, etiologia e prevenção da cárie para 100% das crianças de acordo com a faixa etária.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Resultado: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mês 43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 mês 90 crianças (100%)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 mês 110 crianças (100%)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Discussão 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980728"/>
            <a:ext cx="878497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Foi muito importante a realização da intervenção para equipe já que com ela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conseguimos organizar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 atendimento das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Tivemos úteis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capacitações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dia a dia. Feitas durante este projeto. Isto vai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oferecer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um melhor serviço para a população e com ele a satisfação da comunidade.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Já esta incorporada a nossa rotina as atividades realizadas durante a intervenção que garantem a saúde das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crianças. Continuaremos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 estas atividades verificando seu cumprimento mensalmente.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dscf25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7536" y="836712"/>
            <a:ext cx="41764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51520" y="692697"/>
            <a:ext cx="4536504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Amarante tem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uma extensão de </a:t>
            </a:r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1336,8 km².</a:t>
            </a:r>
          </a:p>
          <a:p>
            <a:pPr algn="just"/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Fica à beira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Rio Parnaíba </a:t>
            </a:r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 tem como municípios limítrofes</a:t>
            </a:r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pt-PT" sz="2400" dirty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pt-PT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norte – Palmeirais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A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oeste –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Barão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err="1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Guarajú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- MA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 São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Francisco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Maranhão – MA.</a:t>
            </a:r>
          </a:p>
          <a:p>
            <a:pPr algn="just"/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A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sul: Floriano e Francisco 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Ayres.</a:t>
            </a:r>
          </a:p>
          <a:p>
            <a:pPr algn="just"/>
            <a:r>
              <a:rPr lang="pt-BR" sz="2400" dirty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 leste: Regeneração</a:t>
            </a:r>
            <a:r>
              <a:rPr lang="pt-BR" sz="2400" dirty="0" smtClean="0">
                <a:ln w="1905">
                  <a:solidFill>
                    <a:schemeClr val="bg1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n w="1905">
                <a:solidFill>
                  <a:schemeClr val="bg1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Reflexão sobre processo pessoal de aprendizagem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556792"/>
            <a:ext cx="88569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Permitiu-me conhecer os protocolos de  saúde da criança do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brasil 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transmitir esses conhecimentos a todos os membros da equipe. 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Ajudou-me e a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nossa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equipe a conhecer a situação de saúde das crianças e a organizar o trabalho do dia a dia.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Mostrou-me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como introduzir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as coisas aprendidas a nossa rotina para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assim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diminuir a morbimortalidade e melhorar a qualidade de vida desta população.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Imagem 2" descr="C:\Users\yaimara\AppData\Local\Microsoft\Windows\INetCache\Content.Word\20150921_08453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059832" y="3284984"/>
            <a:ext cx="3960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OBRIGADA!!!</a:t>
            </a:r>
            <a:endParaRPr lang="pt-BR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124744"/>
            <a:ext cx="885698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Amarante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possui 17.153 habitantes.</a:t>
            </a:r>
          </a:p>
          <a:p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Densidade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demográfica de 14,8 habitantes por km².</a:t>
            </a:r>
          </a:p>
          <a:p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Serviço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 saúde: formado por 14 UBS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tradicionais. Dessas 6 são equipes da ESF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7 equipes de saúde,  1 NASF, 1 CAPS,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 hospital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regional com 24 leitos.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0" name="Picture 2" descr="C:\Users\yaimara\Pictures\dawnload\08c968e1-502f-4077-a055-9a6274f0b3f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4139952" cy="4104456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107504" y="836713"/>
            <a:ext cx="48245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Esta UBS tem uma estrutura pequena, contando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com:</a:t>
            </a:r>
          </a:p>
          <a:p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Recepção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sala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de vacina,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onsultório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médico, </a:t>
            </a: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Consultório de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enfermagem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onsultório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odontológico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e;</a:t>
            </a:r>
          </a:p>
          <a:p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Dois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banheiros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divididos por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gênero;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Possuímos em nossa área de abrangência um total de 1936 usuários, distribuídos em 647 famílias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Introdução.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844824"/>
            <a:ext cx="878497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None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Situação da</a:t>
            </a: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ação programática na</a:t>
            </a: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sua unidade antes da</a:t>
            </a:r>
            <a:r>
              <a:rPr lang="pt-BR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intervenção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just">
              <a:buNone/>
            </a:pP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Antes da intervenção eram realizadas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muitas ações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mais de forma desorganizada. 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consulta de odontológica estava desorganizada.</a:t>
            </a:r>
          </a:p>
          <a:p>
            <a:pPr algn="just"/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Não se realizava teste da orelinha 	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7504" y="1412777"/>
            <a:ext cx="87849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Melhorar a atenção à saúde da criança de zero a 72 meses na estratégia saúde da família areias, no município de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Amarante/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PI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Metodologia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268760"/>
            <a:ext cx="88642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Este projeto está estruturado para ser desenvolvido no período de 12 semanas no posto de saúde areias, no município de Amarante/PI. Participarão da intervenção crianças de zero a 72 meses de idade que fazem parte da área de abrangência desta UBS.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79512" y="3429000"/>
            <a:ext cx="87849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Eixos de ações:   </a:t>
            </a:r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Monitoramento e avaliação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Organização e gestão do serviço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Qualificação da prática clínica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Metodologia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1196752"/>
            <a:ext cx="8856984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Cadastro das crianças de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0 - 72 </a:t>
            </a: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meses;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Utilização do caderno 33 do ministério da saúde;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Organização do atendimento;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Realização de busca ativa;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Realização de consulta na primeira semana de vida;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Definição de atribuições;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Elaboração de material impresso;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Vinculação de vacinação à puericultura;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Suplementação de ferro;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Preenchimento das fichas-espelhos;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Esclarecimento à comunidade sobre a intervenção;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Orientações aos familiares;</a:t>
            </a:r>
          </a:p>
          <a:p>
            <a:pPr marL="285750" lvl="0" indent="-28575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Capacitação da equipe</a:t>
            </a:r>
            <a:endParaRPr lang="pt-BR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1641</Words>
  <Application>Microsoft Office PowerPoint</Application>
  <PresentationFormat>Apresentação na tela (4:3)</PresentationFormat>
  <Paragraphs>246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Melhoria da atenção à saúde da criança de zero até setenta e dois meses na ESF Areias. Amarante/PI</vt:lpstr>
      <vt:lpstr>Introdução.</vt:lpstr>
      <vt:lpstr>Introdução.</vt:lpstr>
      <vt:lpstr>Introdução.</vt:lpstr>
      <vt:lpstr>Introdução.</vt:lpstr>
      <vt:lpstr>Introdução.</vt:lpstr>
      <vt:lpstr>Objetivo.</vt:lpstr>
      <vt:lpstr>Metodologia</vt:lpstr>
      <vt:lpstr>Metodologia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Objetivos, Metas e Resultados.</vt:lpstr>
      <vt:lpstr>Discussão </vt:lpstr>
      <vt:lpstr>Reflexão sobre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da criança de zero até setenta e dois meses na ESF Areias. Amarante. PI</dc:title>
  <dc:creator>yaimara nieves</dc:creator>
  <cp:lastModifiedBy>BRANT</cp:lastModifiedBy>
  <cp:revision>72</cp:revision>
  <dcterms:created xsi:type="dcterms:W3CDTF">2016-03-01T00:43:56Z</dcterms:created>
  <dcterms:modified xsi:type="dcterms:W3CDTF">2016-03-09T20:09:34Z</dcterms:modified>
</cp:coreProperties>
</file>